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89"/>
  </p:normalViewPr>
  <p:slideViewPr>
    <p:cSldViewPr snapToGrid="0" snapToObjects="1">
      <p:cViewPr varScale="1">
        <p:scale>
          <a:sx n="90" d="100"/>
          <a:sy n="90" d="100"/>
        </p:scale>
        <p:origin x="23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8F8D8-09DC-CB45-96C3-4CE20F98E4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Bio 16 </a:t>
            </a:r>
            <a:r>
              <a:rPr lang="en-US" dirty="0" err="1"/>
              <a:t>Difuse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72DD39-FCA6-C34E-841F-91F2694893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Pierre Desvallons and </a:t>
            </a:r>
            <a:r>
              <a:rPr lang="en-US" dirty="0" err="1"/>
              <a:t>quang</a:t>
            </a:r>
            <a:r>
              <a:rPr lang="en-US" dirty="0"/>
              <a:t> </a:t>
            </a:r>
            <a:r>
              <a:rPr lang="en-US" dirty="0" err="1"/>
              <a:t>nguyeng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810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FB1C6FC3-0FE6-4434-9E4B-EAFBA0A70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3" name="Rectangle 52">
              <a:extLst>
                <a:ext uri="{FF2B5EF4-FFF2-40B4-BE49-F238E27FC236}">
                  <a16:creationId xmlns:a16="http://schemas.microsoft.com/office/drawing/2014/main" id="{9156B579-F859-47C9-8CE6-6AA5A6D28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5D373606-D644-43C0-8B02-C662AABC3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CF91339-3F26-4B01-8848-0F6E5575A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427B1D67-3EFB-4795-BC0A-61BC061C2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7571FBAA-7DDE-485C-BF13-85E6632D7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2C3516AC-3270-4ABA-A2BC-E8F32B8A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F5FA18A4-61A5-473D-AEC7-9E909F8C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C22DBFE3-3815-4E85-8A6B-9A0771223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B2F02F6C-35B9-40A1-ADD1-036A80BCF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B5C332AB-BA01-4BBD-A363-4F5835545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6E313214-2528-4C88-8226-BB2A2E13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DF892018-DF6D-48D5-8AB7-5957595B5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93A850A7-4500-4CC7-A5FD-A1FA7993E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FACAA825-3475-43C7-ADCE-DB6FAADA5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00451685-350B-4B89-A512-13A23216B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04A404C7-A995-4BE4-8673-CA014AE1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0E534A8D-4535-4FED-B9CD-C0F0D6AF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F0A1DEDA-0C4E-4927-BFAF-02516CF53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B21E2F8B-1724-4328-B646-445DE4F1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808DAA0B-E999-4DEC-BE7C-3F412C332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EBCE22A2-2EE0-4E15-8505-600937FE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4D772DD9-073C-47A0-ADB9-7D2CFAECF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5C0B35F2-7DE3-4A0C-8C50-DA08120A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F14C7442-00C7-49C1-AE8A-A719816AD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7CA8A798-2044-4FD0-8CBC-178C1BD8C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6F446AA7-D2E4-4DF2-BB12-AD2DCC8E4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C00BD973-DDA6-4969-BFBC-2910297E2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05C12429-8F61-4D99-8793-3146BA57C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E461EF39-CD5C-4EB8-8D62-9E14932E6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93938A9D-031B-498C-AEE7-3D4A64AAD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3765635E-E9CA-438E-9AA1-5D5EFD497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33">
              <a:extLst>
                <a:ext uri="{FF2B5EF4-FFF2-40B4-BE49-F238E27FC236}">
                  <a16:creationId xmlns:a16="http://schemas.microsoft.com/office/drawing/2014/main" id="{21546E38-8BDD-49C3-B3AD-D4933FCBC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6D89E49E-3AB6-4DC0-91E7-92EF1C6A87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D1303FFC-7F2E-462B-B11D-86F3D81BF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DE25E1F8-55DE-4DC5-81A4-37DA75E4E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8CDED82A-A993-4523-9441-FCF49CB5D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C1AFE111-B375-493C-A21D-134FCBDBC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037BF4E5-6D6E-482A-A24A-E320E1D0E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38214D87-DD5D-4691-BF55-F27072701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6D3FBDE6-C313-4C44-B971-B34635468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2">
              <a:extLst>
                <a:ext uri="{FF2B5EF4-FFF2-40B4-BE49-F238E27FC236}">
                  <a16:creationId xmlns:a16="http://schemas.microsoft.com/office/drawing/2014/main" id="{F528E702-4734-4CAB-97C7-737D868F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88136305-A716-46EA-A45F-7787C694F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4187204B-C8DD-44A6-AC1A-F21D18F6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45">
              <a:extLst>
                <a:ext uri="{FF2B5EF4-FFF2-40B4-BE49-F238E27FC236}">
                  <a16:creationId xmlns:a16="http://schemas.microsoft.com/office/drawing/2014/main" id="{6DD06B75-D598-40D9-B8BF-9721316E7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E8D513EA-D2F2-4B72-8C9F-0F2ADA523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0D147329-C850-46D8-9986-D14AC9140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5573F0D3-BA73-4060-8D3B-07BEC55F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5323672F-2475-40AC-8C0F-6CD7324B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0">
              <a:extLst>
                <a:ext uri="{FF2B5EF4-FFF2-40B4-BE49-F238E27FC236}">
                  <a16:creationId xmlns:a16="http://schemas.microsoft.com/office/drawing/2014/main" id="{7B0EF5E8-887B-446C-9459-0707ECE3D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1">
              <a:extLst>
                <a:ext uri="{FF2B5EF4-FFF2-40B4-BE49-F238E27FC236}">
                  <a16:creationId xmlns:a16="http://schemas.microsoft.com/office/drawing/2014/main" id="{29BE4652-0F1E-4519-8787-62EBB3D87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2">
              <a:extLst>
                <a:ext uri="{FF2B5EF4-FFF2-40B4-BE49-F238E27FC236}">
                  <a16:creationId xmlns:a16="http://schemas.microsoft.com/office/drawing/2014/main" id="{4A268FBD-6879-416B-8AB0-73BF73637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3">
              <a:extLst>
                <a:ext uri="{FF2B5EF4-FFF2-40B4-BE49-F238E27FC236}">
                  <a16:creationId xmlns:a16="http://schemas.microsoft.com/office/drawing/2014/main" id="{3D986CF2-B129-4550-A27B-8C82C9CAC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4">
              <a:extLst>
                <a:ext uri="{FF2B5EF4-FFF2-40B4-BE49-F238E27FC236}">
                  <a16:creationId xmlns:a16="http://schemas.microsoft.com/office/drawing/2014/main" id="{E340F934-32AF-4C03-9AFD-1D54DF4C1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0D58128A-77AD-4168-874A-4CADD56CC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1AA9BAAA-B13C-4A0A-BDED-AF91E061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7">
              <a:extLst>
                <a:ext uri="{FF2B5EF4-FFF2-40B4-BE49-F238E27FC236}">
                  <a16:creationId xmlns:a16="http://schemas.microsoft.com/office/drawing/2014/main" id="{9FC52BEC-DF15-46FD-9B22-B3CF0A3F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8">
              <a:extLst>
                <a:ext uri="{FF2B5EF4-FFF2-40B4-BE49-F238E27FC236}">
                  <a16:creationId xmlns:a16="http://schemas.microsoft.com/office/drawing/2014/main" id="{95ACC0BA-E65B-447A-B0FE-80BCFF4C3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DC14FC5-B2EF-4241-8F8F-51DB13640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1" y="618518"/>
            <a:ext cx="2948240" cy="1478570"/>
          </a:xfrm>
        </p:spPr>
        <p:txBody>
          <a:bodyPr>
            <a:normAutofit/>
          </a:bodyPr>
          <a:lstStyle/>
          <a:p>
            <a:r>
              <a:rPr lang="en-US" sz="3200"/>
              <a:t>Variable Vs TIme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87CCC2-6A1E-E149-B74C-260285CB55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1" r="-2" b="-2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57B2255-2F94-B54D-85C7-DCFA386D63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69" r="-1" b="-1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CB81073-CBDA-47B0-BA0E-DB0CD984E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1781" y="2249487"/>
            <a:ext cx="2948240" cy="3541714"/>
          </a:xfrm>
        </p:spPr>
        <p:txBody>
          <a:bodyPr>
            <a:normAutofit/>
          </a:bodyPr>
          <a:lstStyle/>
          <a:p>
            <a:r>
              <a:rPr lang="en-US" sz="1800"/>
              <a:t>Here the students will be able to see how different variables different meterological variables of interest change over time.</a:t>
            </a:r>
          </a:p>
          <a:p>
            <a:endParaRPr lang="en-US" sz="180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9CECD47-BAAC-4DB7-9799-B92EA5BDB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2B5FFEC-000D-4A6E-A8E7-0549AD40B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429741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B046AA-0968-664B-8C49-1AC6BD7E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Regression builder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385F1-613C-5945-9E8E-8A6EA4CD5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In the final module of the lab students will be able to produce different formulas for the regression model.</a:t>
            </a:r>
          </a:p>
          <a:p>
            <a:r>
              <a:rPr lang="en-US" sz="2000"/>
              <a:t>They can observe how their model will predict 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773C866-504E-BC4A-9589-D6DE05145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81948"/>
            <a:ext cx="5456279" cy="306915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6223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F64DEC-6DCE-BF41-9FF8-AC800F30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EB10E-C37E-5944-B663-4E2382011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en-US" dirty="0"/>
              <a:t>In this lab students will determine whether or not an environment is a carbon dioxide source or sink.</a:t>
            </a:r>
          </a:p>
          <a:p>
            <a:r>
              <a:rPr lang="en-US" dirty="0"/>
              <a:t>Students will explore and analyze data in order to predict what affects the amount of carbon dioxide.</a:t>
            </a:r>
          </a:p>
        </p:txBody>
      </p:sp>
    </p:spTree>
    <p:extLst>
      <p:ext uri="{BB962C8B-B14F-4D97-AF65-F5344CB8AC3E}">
        <p14:creationId xmlns:p14="http://schemas.microsoft.com/office/powerpoint/2010/main" val="3384312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EE3F73-85ED-CB43-A0CB-D846897D4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en-US" dirty="0"/>
              <a:t>UI interface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422ED-2E70-4AC7-BC63-687BD24F5C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68" r="29186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AA27F-AB7C-9B46-93DF-D60916C6D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r>
              <a:rPr lang="en-US" dirty="0"/>
              <a:t>Eddy Covariance lab divided in two Big sections Raw Data Exploration and processed Data Exploration.</a:t>
            </a:r>
          </a:p>
          <a:p>
            <a:r>
              <a:rPr lang="en-US" dirty="0"/>
              <a:t>Each section requires their own data to load in order for the students to work with.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2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AE873D-52A4-0649-9743-AFB741C66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6DA0191-D0F8-BB4A-A4A1-47D0983A47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837" b="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F3479B-A92B-46DF-B955-E1B63B18F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65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8FB924-8293-C64F-8406-83111618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 dirty="0"/>
              <a:t>Raw Data Exploration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D1667-9278-44D0-A6E9-CA3CE3CFBB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02" r="20579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88079-AA5B-2649-BCD3-501EE31CA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r>
              <a:rPr lang="en-US" dirty="0"/>
              <a:t>The students will be given the opportunity to work with data taken from real sensors.</a:t>
            </a:r>
          </a:p>
          <a:p>
            <a:r>
              <a:rPr lang="en-US" dirty="0"/>
              <a:t>There are three types of graphs have already been chosen to help the students to analyze the raw data and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3338920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179D0-0F44-EF41-B25A-11D61AEA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Histogram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0DA0C-35BB-BA42-9E9B-47F43BAE9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/>
              <a:t>The students are given variable options to graphs</a:t>
            </a:r>
          </a:p>
          <a:p>
            <a:r>
              <a:rPr lang="en-US" sz="2000"/>
              <a:t>Students can overlay winter and summer on both graphs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78F0C3-F344-1C4A-98FD-F212384AE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77146"/>
            <a:ext cx="5456279" cy="467875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06506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F525-1EBB-FB47-B390-B34AFB93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/>
              <a:t>OBserving Variable Vs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F409C-84C0-354D-8624-A563DC37E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 fontScale="92500"/>
          </a:bodyPr>
          <a:lstStyle/>
          <a:p>
            <a:r>
              <a:rPr lang="en-US" dirty="0"/>
              <a:t>This graph is intended for the students to make conclusions on the interaction of wind variables and other variables with respect to time</a:t>
            </a:r>
          </a:p>
          <a:p>
            <a:r>
              <a:rPr lang="en-US" dirty="0"/>
              <a:t>Students can zoom in by using the range selector feature.</a:t>
            </a:r>
          </a:p>
          <a:p>
            <a:r>
              <a:rPr lang="en-US" dirty="0" err="1"/>
              <a:t>Studentss</a:t>
            </a:r>
            <a:r>
              <a:rPr lang="en-US" dirty="0"/>
              <a:t> can also see both winter and summer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6DBDBF-836E-5841-BF2D-A5D17C242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57" r="3" b="3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53D50FB-833B-C94B-AE91-8C9212E76A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21" r="4" b="4"/>
          <a:stretch/>
        </p:blipFill>
        <p:spPr>
          <a:xfrm>
            <a:off x="7619998" y="3282697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8986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1812C8-3395-8A43-BE44-0B87D57DD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Bivariate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17A30-B116-1A48-941C-0A8B77F87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Students can observe how the relationship (covariance) changes through time using a slider. </a:t>
            </a:r>
          </a:p>
          <a:p>
            <a:endParaRPr lang="en-US" sz="1400">
              <a:solidFill>
                <a:srgbClr val="FFFFFF"/>
              </a:solidFill>
            </a:endParaRPr>
          </a:p>
          <a:p>
            <a:endParaRPr lang="en-US" sz="1400">
              <a:solidFill>
                <a:srgbClr val="FFFFFF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1545BE4-9C79-F846-BD78-EB440C535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664407"/>
            <a:ext cx="6844045" cy="352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52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5CE6-2A06-D24D-8858-AF64CB2F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Processed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04001-71ED-7A40-B3B2-B7292D4C4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portion the students are given the solution when the eddy covariance model is used on the raw data.</a:t>
            </a:r>
          </a:p>
          <a:p>
            <a:r>
              <a:rPr lang="en-US" dirty="0"/>
              <a:t>At the end of this portion the students will use their predictions from the raw data exploration to produce a regression builder to fill in gaps on the Data</a:t>
            </a:r>
          </a:p>
        </p:txBody>
      </p:sp>
    </p:spTree>
    <p:extLst>
      <p:ext uri="{BB962C8B-B14F-4D97-AF65-F5344CB8AC3E}">
        <p14:creationId xmlns:p14="http://schemas.microsoft.com/office/powerpoint/2010/main" val="26033329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</Words>
  <Application>Microsoft Macintosh PowerPoint</Application>
  <PresentationFormat>Widescreen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Bio 16 Difuse</vt:lpstr>
      <vt:lpstr>Introduction</vt:lpstr>
      <vt:lpstr>UI interface</vt:lpstr>
      <vt:lpstr>PowerPoint Presentation</vt:lpstr>
      <vt:lpstr>Raw Data Exploration</vt:lpstr>
      <vt:lpstr>Histogram </vt:lpstr>
      <vt:lpstr>OBserving Variable Vs Time</vt:lpstr>
      <vt:lpstr>Bivariate plots</vt:lpstr>
      <vt:lpstr>Processed Data</vt:lpstr>
      <vt:lpstr>Variable Vs TIme</vt:lpstr>
      <vt:lpstr>Regression builder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 16 Difuse</dc:title>
  <dc:creator>Pierre G. Desvallons</dc:creator>
  <cp:lastModifiedBy>Pierre G. Desvallons</cp:lastModifiedBy>
  <cp:revision>1</cp:revision>
  <dcterms:created xsi:type="dcterms:W3CDTF">2020-09-10T18:18:22Z</dcterms:created>
  <dcterms:modified xsi:type="dcterms:W3CDTF">2020-09-10T18:18:23Z</dcterms:modified>
</cp:coreProperties>
</file>